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38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A707D-749E-451C-9E17-526A5EBB6E2A}" type="datetimeFigureOut">
              <a:rPr lang="fr-FR" smtClean="0"/>
              <a:pPr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6BC8-0AC2-4DF6-A00D-871EE8019B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272753" y="2348880"/>
            <a:ext cx="73805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600" dirty="0" smtClean="0">
                <a:latin typeface="Comic Sans MS" pitchFamily="66" charset="0"/>
              </a:rPr>
              <a:t>Votre niveau</a:t>
            </a:r>
            <a:endParaRPr lang="fr-FR" sz="9600" dirty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975503" y="4869160"/>
            <a:ext cx="3459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 smtClean="0">
                <a:latin typeface="Book Antiqua" pitchFamily="18" charset="0"/>
              </a:rPr>
              <a:t>Votre nom</a:t>
            </a:r>
            <a:endParaRPr lang="fr-FR" sz="5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</Words>
  <Application>Microsoft Office PowerPoint</Application>
  <PresentationFormat>Format A4 (210 x 297 mm)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Secyl</dc:creator>
  <cp:lastModifiedBy>Secyl</cp:lastModifiedBy>
  <cp:revision>5</cp:revision>
  <dcterms:created xsi:type="dcterms:W3CDTF">2013-08-30T06:04:22Z</dcterms:created>
  <dcterms:modified xsi:type="dcterms:W3CDTF">2013-08-31T10:16:11Z</dcterms:modified>
</cp:coreProperties>
</file>