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Default Extension="png" ContentType="image/png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290" r:id="rId3"/>
    <p:sldId id="257" r:id="rId4"/>
    <p:sldId id="291" r:id="rId5"/>
    <p:sldId id="293" r:id="rId6"/>
    <p:sldId id="263" r:id="rId7"/>
    <p:sldId id="295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00FF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2FD1E-AAF6-4AF4-90D8-77FB12EB1D2A}" type="datetimeFigureOut">
              <a:rPr lang="fr-FR"/>
              <a:pPr>
                <a:defRPr/>
              </a:pPr>
              <a:t>13/09/2009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4DFF4B-0C15-4B73-9FFE-8B32D0C602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5E7CDD-38CD-45D7-87FC-A83A81267AB8}" type="datetimeFigureOut">
              <a:rPr lang="fr-FR"/>
              <a:pPr>
                <a:defRPr/>
              </a:pPr>
              <a:t>13/09/2009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287926-BA51-4307-AD4E-6B37E1E874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5424-0B45-48A2-A7F9-050A4FCC39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F54B-B12D-48C0-AA4E-A3095E3024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E82D-3E3A-4835-8194-553097099E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08EF3-180C-4948-A1D0-EADF71A0CD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E5404-FD65-4F72-B2A3-684DC9B5A6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DDAB-837E-4B31-B189-906208D802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C1C0-075C-4646-8473-FF566BB97C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385C-4E50-4742-9FF1-B722C174B6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7FB68-E424-40D1-9C13-EF7AB90A28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1CC8-4E88-4088-9F98-E42DE0DE95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B3B0E-D269-4799-B256-44194BC9E0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Tm="38172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29/10/2007 06:00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FS / C.L.AS.S.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E764-A6AD-43AE-9E7C-94F9E7DB3E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8172"/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naudrh.com/" TargetMode="Externa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hyperlink" Target="http://www.naudrh.com/" TargetMode="External"/><Relationship Id="rId5" Type="http://schemas.openxmlformats.org/officeDocument/2006/relationships/image" Target="../media/image5.png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http://www.lettreducadre.fr/uploads/WEB_CHEMIN_3503_12338242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1000125"/>
            <a:ext cx="56594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17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avec flèche vers la droite 15"/>
          <p:cNvSpPr/>
          <p:nvPr/>
        </p:nvSpPr>
        <p:spPr>
          <a:xfrm>
            <a:off x="1714500" y="2000250"/>
            <a:ext cx="2214563" cy="1071563"/>
          </a:xfrm>
          <a:prstGeom prst="right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Les adhérent(e)s</a:t>
            </a:r>
          </a:p>
        </p:txBody>
      </p:sp>
      <p:sp>
        <p:nvSpPr>
          <p:cNvPr id="17" name="Organigramme : Alternative 16"/>
          <p:cNvSpPr/>
          <p:nvPr/>
        </p:nvSpPr>
        <p:spPr>
          <a:xfrm>
            <a:off x="857250" y="4500563"/>
            <a:ext cx="7572375" cy="1143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/>
              <a:t>Spécialistes et non spécialistes de la gestion administrative des Ressources Humaines dans la Fonction Publique Territoriale …</a:t>
            </a:r>
            <a:endParaRPr lang="fr-FR" sz="2200" b="1" dirty="0"/>
          </a:p>
        </p:txBody>
      </p:sp>
      <p:pic>
        <p:nvPicPr>
          <p:cNvPr id="3076" name="Picture 10" descr="http://www.lettreducadre.fr/uploads/WEB_CHEMIN_3503_1233824269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3" y="1143000"/>
            <a:ext cx="314325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02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500" dirty="0" smtClean="0">
                <a:solidFill>
                  <a:srgbClr val="00B050"/>
                </a:solidFill>
                <a:latin typeface="Arial Black" pitchFamily="34" charset="0"/>
              </a:rPr>
              <a:t>activités </a:t>
            </a:r>
            <a:r>
              <a:rPr lang="fr-FR" sz="55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proposées</a:t>
            </a:r>
            <a:endParaRPr lang="fr-FR" sz="55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Bulle ronde 11"/>
          <p:cNvSpPr/>
          <p:nvPr/>
        </p:nvSpPr>
        <p:spPr>
          <a:xfrm>
            <a:off x="785813" y="5214938"/>
            <a:ext cx="4786312" cy="1285875"/>
          </a:xfrm>
          <a:prstGeom prst="wedgeEllipseCallout">
            <a:avLst>
              <a:gd name="adj1" fmla="val -60705"/>
              <a:gd name="adj2" fmla="val -7771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animation de stands dans les salons </a:t>
            </a:r>
            <a:r>
              <a:rPr lang="fr-FR" dirty="0">
                <a:solidFill>
                  <a:schemeClr val="tx1"/>
                </a:solidFill>
              </a:rPr>
              <a:t>spécialisés</a:t>
            </a:r>
            <a:endParaRPr lang="fr-FR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1"/>
                </a:solidFill>
                <a:sym typeface="Wingdings"/>
              </a:rPr>
              <a:t></a:t>
            </a:r>
            <a:r>
              <a:rPr lang="fr-FR" dirty="0">
                <a:solidFill>
                  <a:schemeClr val="tx1"/>
                </a:solidFill>
                <a:sym typeface="Wingdings"/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promotion </a:t>
            </a:r>
            <a:r>
              <a:rPr lang="fr-FR" dirty="0">
                <a:solidFill>
                  <a:schemeClr val="tx1"/>
                </a:solidFill>
              </a:rPr>
              <a:t>du statut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Bulle ronde 12"/>
          <p:cNvSpPr/>
          <p:nvPr/>
        </p:nvSpPr>
        <p:spPr>
          <a:xfrm>
            <a:off x="428625" y="3786188"/>
            <a:ext cx="4429125" cy="1214437"/>
          </a:xfrm>
          <a:prstGeom prst="wedgeEllipseCallout">
            <a:avLst>
              <a:gd name="adj1" fmla="val 51100"/>
              <a:gd name="adj2" fmla="val -16357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Défense des adhérents en cas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de contentieux statutaires</a:t>
            </a: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ym typeface="Wingdings"/>
              </a:rPr>
              <a:t> Expertises RH</a:t>
            </a:r>
            <a:endParaRPr lang="fr-FR" sz="2000" dirty="0"/>
          </a:p>
        </p:txBody>
      </p:sp>
      <p:sp>
        <p:nvSpPr>
          <p:cNvPr id="15" name="Bulle ronde 14"/>
          <p:cNvSpPr/>
          <p:nvPr/>
        </p:nvSpPr>
        <p:spPr>
          <a:xfrm>
            <a:off x="4786313" y="2071688"/>
            <a:ext cx="3571875" cy="1357312"/>
          </a:xfrm>
          <a:prstGeom prst="wedgeEllipseCallout">
            <a:avLst>
              <a:gd name="adj1" fmla="val 59291"/>
              <a:gd name="adj2" fmla="val -10797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Groupes d’échanges thématiques</a:t>
            </a: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ym typeface="Wingdings"/>
              </a:rPr>
              <a:t></a:t>
            </a:r>
            <a:r>
              <a:rPr lang="fr-FR" sz="2800" dirty="0">
                <a:sym typeface="Wingdings"/>
              </a:rPr>
              <a:t> </a:t>
            </a:r>
            <a:r>
              <a:rPr lang="fr-FR" sz="1400" dirty="0">
                <a:sym typeface="Wingdings"/>
              </a:rPr>
              <a:t>régulés par des spécialistes</a:t>
            </a:r>
            <a:endParaRPr lang="fr-FR" dirty="0"/>
          </a:p>
        </p:txBody>
      </p:sp>
      <p:sp>
        <p:nvSpPr>
          <p:cNvPr id="17" name="Bulle ronde 16"/>
          <p:cNvSpPr/>
          <p:nvPr/>
        </p:nvSpPr>
        <p:spPr>
          <a:xfrm>
            <a:off x="6000760" y="5072074"/>
            <a:ext cx="2786050" cy="1143008"/>
          </a:xfrm>
          <a:prstGeom prst="wedgeEllipseCallout">
            <a:avLst>
              <a:gd name="adj1" fmla="val 44837"/>
              <a:gd name="adj2" fmla="val 7901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Débats en ligne</a:t>
            </a: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ym typeface="Wingdings"/>
              </a:rPr>
              <a:t></a:t>
            </a:r>
            <a:r>
              <a:rPr lang="fr-FR" dirty="0">
                <a:sym typeface="Wingdings"/>
              </a:rPr>
              <a:t> </a:t>
            </a:r>
            <a:r>
              <a:rPr lang="fr-FR" dirty="0">
                <a:sym typeface="Wingdings"/>
              </a:rPr>
              <a:t>Avec des DRH</a:t>
            </a:r>
            <a:endParaRPr lang="fr-FR" dirty="0"/>
          </a:p>
        </p:txBody>
      </p:sp>
      <p:sp>
        <p:nvSpPr>
          <p:cNvPr id="18" name="Bulle ronde 17"/>
          <p:cNvSpPr/>
          <p:nvPr/>
        </p:nvSpPr>
        <p:spPr>
          <a:xfrm>
            <a:off x="4786313" y="3571875"/>
            <a:ext cx="4143375" cy="857250"/>
          </a:xfrm>
          <a:prstGeom prst="wedgeEllipseCallout">
            <a:avLst>
              <a:gd name="adj1" fmla="val -33130"/>
              <a:gd name="adj2" fmla="val 24307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Revues d’information trimestrielle</a:t>
            </a:r>
            <a:endParaRPr lang="fr-FR" dirty="0"/>
          </a:p>
        </p:txBody>
      </p:sp>
      <p:sp>
        <p:nvSpPr>
          <p:cNvPr id="19" name="Bulle ronde 18"/>
          <p:cNvSpPr/>
          <p:nvPr/>
        </p:nvSpPr>
        <p:spPr>
          <a:xfrm>
            <a:off x="428625" y="1571625"/>
            <a:ext cx="4429125" cy="1214438"/>
          </a:xfrm>
          <a:prstGeom prst="wedgeEllipseCallout">
            <a:avLst>
              <a:gd name="adj1" fmla="val -46955"/>
              <a:gd name="adj2" fmla="val 13301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 </a:t>
            </a:r>
            <a:r>
              <a:rPr lang="fr-FR" dirty="0"/>
              <a:t>journée-rencontre annuelle</a:t>
            </a: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ym typeface="Wingdings"/>
              </a:rPr>
              <a:t></a:t>
            </a:r>
            <a:r>
              <a:rPr lang="fr-FR" dirty="0">
                <a:sym typeface="Wingdings"/>
              </a:rPr>
              <a:t> </a:t>
            </a:r>
            <a:r>
              <a:rPr lang="fr-FR" dirty="0">
                <a:sym typeface="Wingdings"/>
              </a:rPr>
              <a:t>Actualités et </a:t>
            </a:r>
            <a:r>
              <a:rPr lang="fr-FR" dirty="0"/>
              <a:t>thèmes professionnels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298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12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00B050"/>
                </a:solidFill>
                <a:latin typeface="Arial Black" pitchFamily="34" charset="0"/>
              </a:rPr>
              <a:t>Journée-rencontre</a:t>
            </a:r>
            <a:br>
              <a:rPr lang="fr-FR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fr-FR" sz="2800" dirty="0" smtClean="0">
                <a:solidFill>
                  <a:srgbClr val="00B050"/>
                </a:solidFill>
                <a:latin typeface="Arial Black" pitchFamily="34" charset="0"/>
              </a:rPr>
              <a:t> annuelle </a:t>
            </a:r>
            <a:br>
              <a:rPr lang="fr-FR" sz="28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sur des thèmes professionnels</a:t>
            </a:r>
            <a:endParaRPr lang="fr-FR" sz="2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4313" y="5165725"/>
            <a:ext cx="54292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  <a:cs typeface="+mn-cs"/>
              </a:rPr>
              <a:t>dans différents lieux de séminaires de la région </a:t>
            </a:r>
            <a:r>
              <a:rPr lang="fr-FR" sz="2800" dirty="0">
                <a:latin typeface="+mn-lt"/>
                <a:cs typeface="+mn-cs"/>
              </a:rPr>
              <a:t>Aquitaine </a:t>
            </a: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143500" y="2928938"/>
            <a:ext cx="3786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600">
                <a:latin typeface="Calibri" pitchFamily="34" charset="0"/>
              </a:rPr>
              <a:t>animées par des spécialistes RH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43625" y="4286250"/>
            <a:ext cx="2071688" cy="23082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suivies par un cocktail pour permettre les échanges … parfois suivies d’un dîner …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12" name="Organigramme : Bande perforée 11"/>
          <p:cNvSpPr/>
          <p:nvPr/>
        </p:nvSpPr>
        <p:spPr>
          <a:xfrm>
            <a:off x="5857875" y="1714500"/>
            <a:ext cx="2428875" cy="1143000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à partir de 9</a:t>
            </a:r>
            <a:r>
              <a:rPr lang="fr-FR" dirty="0"/>
              <a:t> </a:t>
            </a:r>
            <a:r>
              <a:rPr lang="fr-FR" dirty="0"/>
              <a:t>heures</a:t>
            </a:r>
          </a:p>
        </p:txBody>
      </p:sp>
      <p:pic>
        <p:nvPicPr>
          <p:cNvPr id="15" name="Espace réservé du contenu 3" descr="soirée 27-03-2007 005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lum bright="20000"/>
          </a:blip>
          <a:stretch>
            <a:fillRect/>
          </a:stretch>
        </p:blipFill>
        <p:spPr>
          <a:xfrm>
            <a:off x="214282" y="1571612"/>
            <a:ext cx="5357850" cy="3500462"/>
          </a:xfrm>
          <a:prstGeom prst="ellipseRibbon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Nuage 7"/>
          <p:cNvSpPr/>
          <p:nvPr/>
        </p:nvSpPr>
        <p:spPr>
          <a:xfrm>
            <a:off x="1928813" y="1643063"/>
            <a:ext cx="2000250" cy="714375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Actualités RH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427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6E1C"/>
                                      </p:to>
                                    </p:animClr>
                                    <p:animClr clrSpc="rgb" dir="cw"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6E1C"/>
                                      </p:to>
                                    </p:animClr>
                                    <p:set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 build="allAtOnce"/>
      <p:bldP spid="10" grpId="0"/>
      <p:bldP spid="16" grpId="0" animBg="1"/>
      <p:bldP spid="12" grpId="0" animBg="1"/>
      <p:bldP spid="8" grpId="0" animBg="1"/>
      <p:bldP spid="8" grpId="1" animBg="1"/>
      <p:bldP spid="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01063" cy="939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Animations </a:t>
            </a:r>
            <a:r>
              <a:rPr lang="fr-FR" sz="4300" dirty="0" smtClean="0">
                <a:solidFill>
                  <a:srgbClr val="00B050"/>
                </a:solidFill>
                <a:latin typeface="Arial Black" pitchFamily="34" charset="0"/>
              </a:rPr>
              <a:t>spécialisées</a:t>
            </a:r>
            <a:endParaRPr lang="fr-FR" sz="43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Bulle ronde 12"/>
          <p:cNvSpPr/>
          <p:nvPr/>
        </p:nvSpPr>
        <p:spPr>
          <a:xfrm>
            <a:off x="5929313" y="5000625"/>
            <a:ext cx="2428875" cy="1071563"/>
          </a:xfrm>
          <a:prstGeom prst="wedgeEllipseCallout">
            <a:avLst>
              <a:gd name="adj1" fmla="val 14192"/>
              <a:gd name="adj2" fmla="val -4900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animation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</a:rPr>
              <a:t>tables rondes</a:t>
            </a:r>
          </a:p>
        </p:txBody>
      </p:sp>
      <p:sp>
        <p:nvSpPr>
          <p:cNvPr id="18" name="Bulle ronde 17"/>
          <p:cNvSpPr/>
          <p:nvPr/>
        </p:nvSpPr>
        <p:spPr>
          <a:xfrm>
            <a:off x="500063" y="1285875"/>
            <a:ext cx="4071937" cy="1071563"/>
          </a:xfrm>
          <a:prstGeom prst="wedgeEllipseCallout">
            <a:avLst>
              <a:gd name="adj1" fmla="val -11674"/>
              <a:gd name="adj2" fmla="val 484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interventions-témoignages</a:t>
            </a:r>
            <a:endParaRPr lang="fr-FR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Salons spécialisés</a:t>
            </a:r>
            <a:endParaRPr lang="fr-FR" sz="1400" dirty="0"/>
          </a:p>
        </p:txBody>
      </p:sp>
      <p:pic>
        <p:nvPicPr>
          <p:cNvPr id="25" name="Image 24" descr="ASSIST EXPO 2006 00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714500"/>
            <a:ext cx="4572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Image 25" descr="ASSIST EXPO 2006 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1785926"/>
            <a:ext cx="3500462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</p:cSld>
  <p:clrMapOvr>
    <a:masterClrMapping/>
  </p:clrMapOvr>
  <p:transition advTm="821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6063" y="1214438"/>
            <a:ext cx="6000750" cy="12858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72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NEWS RH</a:t>
            </a:r>
            <a:endParaRPr lang="fr-FR" sz="7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28938" y="2214563"/>
            <a:ext cx="5857875" cy="714375"/>
          </a:xfrm>
        </p:spPr>
        <p:txBody>
          <a:bodyPr rtlCol="0">
            <a:normAutofit fontScale="3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600" dirty="0" smtClean="0">
                <a:latin typeface="Arial Black" pitchFamily="34" charset="0"/>
              </a:rPr>
              <a:t>la lettre d’information du réseau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 smtClean="0">
              <a:latin typeface="Arial Black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latin typeface="Arial Black" pitchFamily="34" charset="0"/>
              </a:rPr>
              <a:t>  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57188"/>
            <a:ext cx="22145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Vague 5"/>
          <p:cNvSpPr/>
          <p:nvPr/>
        </p:nvSpPr>
        <p:spPr>
          <a:xfrm>
            <a:off x="6357938" y="142875"/>
            <a:ext cx="2000250" cy="1214438"/>
          </a:xfrm>
          <a:prstGeom prst="wave">
            <a:avLst>
              <a:gd name="adj1" fmla="val 12500"/>
              <a:gd name="adj2" fmla="val -427"/>
            </a:avLst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/>
              <a:t>chaque </a:t>
            </a:r>
            <a:r>
              <a:rPr lang="fr-FR" sz="2400" dirty="0"/>
              <a:t>trimestre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428625" y="2714625"/>
            <a:ext cx="4000500" cy="357187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Actualités RH,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Témoignages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, expériences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coups de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cœur,</a:t>
            </a: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E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vènements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de la profession </a:t>
            </a:r>
            <a:endParaRPr lang="fr-FR" sz="14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Présentation de formations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Le dossier du mois</a:t>
            </a: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6313" y="2714625"/>
            <a:ext cx="3786187" cy="3571875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O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ffres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des partenaires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de www.naudrh.com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Talents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&amp; passions extra-professionnels des membres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de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  <a:hlinkClick r:id="rId6"/>
              </a:rPr>
              <a:t>www.naudrh.com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Contacts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utiles </a:t>
            </a:r>
            <a:r>
              <a:rPr lang="fr-FR" dirty="0">
                <a:solidFill>
                  <a:schemeClr val="tx1"/>
                </a:solidFill>
                <a:latin typeface="Arial Black" pitchFamily="34" charset="0"/>
              </a:rPr>
              <a:t>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  <a:latin typeface="Arial Black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38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6" grpId="1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fr-FR" sz="2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fr-FR" sz="6000" dirty="0" smtClean="0">
                <a:latin typeface="Arial Black" pitchFamily="34" charset="0"/>
              </a:rPr>
              <a:t>adhésion 2009 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fr-FR" sz="3600" dirty="0" smtClean="0">
                <a:solidFill>
                  <a:srgbClr val="00B050"/>
                </a:solidFill>
                <a:latin typeface="Arial Black" pitchFamily="34" charset="0"/>
              </a:rPr>
              <a:t>du 1/09 au 31/12 </a:t>
            </a:r>
            <a:r>
              <a:rPr lang="fr-FR" sz="2800" dirty="0" smtClean="0">
                <a:solidFill>
                  <a:srgbClr val="00B050"/>
                </a:solidFill>
                <a:latin typeface="Arial Black" pitchFamily="34" charset="0"/>
              </a:rPr>
              <a:t>de l’année suivante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fr-FR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permettant</a:t>
            </a:r>
            <a:r>
              <a:rPr lang="fr-FR" sz="2400" b="1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fr-FR" sz="2400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fr-FR" sz="2400" b="1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fr-FR" sz="2400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fr-FR" sz="24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fr-FR" sz="2400" dirty="0" smtClean="0">
                <a:solidFill>
                  <a:srgbClr val="00B050"/>
                </a:solidFill>
                <a:latin typeface="Arial Black" pitchFamily="34" charset="0"/>
              </a:rPr>
            </a:b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625" y="2500313"/>
            <a:ext cx="8286750" cy="3429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fr-FR" sz="20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fr-FR" sz="20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</a:br>
            <a:endParaRPr lang="fr-FR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Accès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à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l’expertise statutaire de </a:t>
            </a:r>
            <a:r>
              <a:rPr lang="fr-FR" sz="16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naudrh.com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defRPr/>
            </a:pPr>
            <a:endParaRPr lang="fr-FR" dirty="0">
              <a:solidFill>
                <a:srgbClr val="00B050"/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Entrée </a:t>
            </a:r>
            <a:r>
              <a:rPr lang="fr-FR" sz="24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GRATUITE à </a:t>
            </a:r>
            <a:r>
              <a:rPr lang="fr-FR" sz="24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chaque journée rencontre</a:t>
            </a:r>
            <a:endParaRPr lang="fr-FR" sz="2400" dirty="0">
              <a:solidFill>
                <a:srgbClr val="00B050"/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defRPr/>
            </a:pP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ea typeface="+mj-ea"/>
                <a:cs typeface="+mj-cs"/>
              </a:rPr>
              <a:t>l’abonnement NEWS RH,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ea typeface="+mj-ea"/>
                <a:cs typeface="+mj-cs"/>
              </a:rPr>
              <a:t>lettre d’information du réseau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defRPr/>
            </a:pP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participation à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des groupes d ’échanges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ea typeface="+mj-ea"/>
                <a:cs typeface="+mj-cs"/>
              </a:rPr>
              <a:t>et plusieurs autres activités …</a:t>
            </a:r>
            <a:r>
              <a:rPr lang="fr-FR" sz="12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fr-FR" sz="12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fr-FR" sz="20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fr-FR" sz="20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fr-FR" sz="20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fr-FR" sz="2000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</a:br>
            <a:endParaRPr lang="fr-FR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14375" y="6143625"/>
            <a:ext cx="8286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i="1">
                <a:latin typeface="Calibri" pitchFamily="34" charset="0"/>
              </a:rPr>
              <a:t>                    bulletin d’adhésion téléchargeable sur le http://www.naudrh.com</a:t>
            </a:r>
          </a:p>
        </p:txBody>
      </p:sp>
    </p:spTree>
    <p:custDataLst>
      <p:tags r:id="rId1"/>
    </p:custDataLst>
  </p:cSld>
  <p:clrMapOvr>
    <a:masterClrMapping/>
  </p:clrMapOvr>
  <p:transition advTm="39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7|2.1|6.2|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|3.4|3.5|3.3|4.6|3.7|2.9|3.9|2.7|3.8|2.7|2.6|3.5|2|1.3|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8|3.1|2.5|2.5|3|3|8.4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|1.6|3.6|4.3|3.9|2.9|3.9|2.7|1.3|1.2|1.3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|2.2|2.6|2.6|5|2|1.9|3.7|0.7|0.8|0.6|0.6|0.9|4.4|2.9|11.7|0.8|0.4|0.8|4.4|2.9|10.9|1|0.6|0.5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3|2.5|2.9|2.2|2.9|6.5|5|2.7|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|0.7|3|4.3|4|3.1|3.7|3.9|4|1.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173</Words>
  <Application>Microsoft Office PowerPoint</Application>
  <PresentationFormat>Affichage à l'écran (4:3)</PresentationFormat>
  <Paragraphs>66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Arial Black</vt:lpstr>
      <vt:lpstr>Wingdings</vt:lpstr>
      <vt:lpstr>Aharoni</vt:lpstr>
      <vt:lpstr>Thème Office</vt:lpstr>
      <vt:lpstr>Diapositive 1</vt:lpstr>
      <vt:lpstr>Diapositive 2</vt:lpstr>
      <vt:lpstr>activités proposées</vt:lpstr>
      <vt:lpstr>Journée-rencontre  annuelle  sur des thèmes professionnels</vt:lpstr>
      <vt:lpstr>Animations spécialisées</vt:lpstr>
      <vt:lpstr> NEWS RH</vt:lpstr>
      <vt:lpstr> adhésion 2009  du 1/09 au 31/12 de l’année suivante permettant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C.L.AS.S.  Cercle Lyonnais des ASsistantes et Secrétaires</dc:title>
  <dc:creator>Florence</dc:creator>
  <cp:lastModifiedBy>Pascal</cp:lastModifiedBy>
  <cp:revision>355</cp:revision>
  <dcterms:created xsi:type="dcterms:W3CDTF">2007-02-25T12:34:47Z</dcterms:created>
  <dcterms:modified xsi:type="dcterms:W3CDTF">2009-09-13T16:00:38Z</dcterms:modified>
</cp:coreProperties>
</file>