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57" r:id="rId2"/>
  </p:sldIdLst>
  <p:sldSz cx="9601200" cy="12801600" type="A3"/>
  <p:notesSz cx="6648450" cy="9805988"/>
  <p:defaultTextStyle>
    <a:defPPr>
      <a:defRPr lang="fr-FR"/>
    </a:defPPr>
    <a:lvl1pPr algn="l" defTabSz="639763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639763" indent="-182563" algn="l" defTabSz="639763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1279525" indent="-365125" algn="l" defTabSz="639763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919288" indent="-547688" algn="l" defTabSz="639763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2559050" indent="-730250" algn="l" defTabSz="639763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277"/>
    <a:srgbClr val="008B52"/>
    <a:srgbClr val="D01E20"/>
    <a:srgbClr val="FFF121"/>
    <a:srgbClr val="5A5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1872" y="786"/>
      </p:cViewPr>
      <p:guideLst>
        <p:guide orient="horz" pos="4032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0995" cy="49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916" y="0"/>
            <a:ext cx="2880995" cy="49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35C2B2E-E40C-40EC-A165-3E5B41C7E400}" type="datetime1">
              <a:rPr lang="fr-FR"/>
              <a:pPr>
                <a:defRPr/>
              </a:pPr>
              <a:t>07/02/2013</a:t>
            </a:fld>
            <a:endParaRPr lang="fr-F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13987"/>
            <a:ext cx="2880995" cy="49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916" y="9313987"/>
            <a:ext cx="2880995" cy="49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E92D985-0294-4C02-A66A-2DDE77C07A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707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ACFAE-58A2-4B5C-B2BE-3B8CD794C238}" type="datetime1">
              <a:rPr lang="fr-FR"/>
              <a:pPr>
                <a:defRPr/>
              </a:pPr>
              <a:t>07/02/2013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9EC3C-349A-4324-B2E0-E15BA79991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254B-B77F-40F6-A9F4-7545DFA50E8E}" type="datetime1">
              <a:rPr lang="fr-FR"/>
              <a:pPr>
                <a:defRPr/>
              </a:pPr>
              <a:t>07/02/2013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9A594-85E1-4F8D-9A96-6ED6A0EEA0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ED65F-441A-4C18-923C-D360D6D40122}" type="datetime1">
              <a:rPr lang="fr-FR"/>
              <a:pPr>
                <a:defRPr/>
              </a:pPr>
              <a:t>07/02/2013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4263-7C69-4976-82BB-5A8EAA2504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27AF-AE2C-4EE2-8569-48B500709CF2}" type="datetime1">
              <a:rPr lang="fr-FR"/>
              <a:pPr>
                <a:defRPr/>
              </a:pPr>
              <a:t>07/02/2013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E3DA3-66F4-4D65-A84F-F024D9B9E3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92261-07E8-4DF0-BEC8-068156E1228D}" type="datetime1">
              <a:rPr lang="fr-FR"/>
              <a:pPr>
                <a:defRPr/>
              </a:pPr>
              <a:t>07/02/2013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AF8E6-A5DF-4CE1-804D-4B146E7E2D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425D8-EDD7-49AE-BCD8-EFD0A93A60E7}" type="datetime1">
              <a:rPr lang="fr-FR"/>
              <a:pPr>
                <a:defRPr/>
              </a:pPr>
              <a:t>07/02/2013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5092-9822-4D68-A00C-41D8F88783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09654-EADA-4466-A5F8-F2892FCB23B7}" type="datetime1">
              <a:rPr lang="fr-FR"/>
              <a:pPr>
                <a:defRPr/>
              </a:pPr>
              <a:t>07/02/2013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431E-69CF-4D04-A7D8-8F0035225D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ED30-3C92-4C13-BAEE-3A58D5FAAE6B}" type="datetime1">
              <a:rPr lang="fr-FR"/>
              <a:pPr>
                <a:defRPr/>
              </a:pPr>
              <a:t>07/02/2013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4CB9-1C5B-4519-AB09-5D2827829B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7EDE-AC90-42B7-B43B-B6BDA87BD4C1}" type="datetime1">
              <a:rPr lang="fr-FR"/>
              <a:pPr>
                <a:defRPr/>
              </a:pPr>
              <a:t>07/02/2013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B5F2-4003-4984-8A85-21CD1FF3F1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51C39-3F5D-4402-A31B-899604E2F2EA}" type="datetime1">
              <a:rPr lang="fr-FR"/>
              <a:pPr>
                <a:defRPr/>
              </a:pPr>
              <a:t>07/02/2013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E5281-FE8E-4C35-9662-FD4AD2A7F0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FEA54-2394-4A87-A090-A7DD283FF6A7}" type="datetime1">
              <a:rPr lang="fr-FR"/>
              <a:pPr>
                <a:defRPr/>
              </a:pPr>
              <a:t>07/02/2013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022F1-45CB-418F-9DFB-85F46190A5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79425" y="512763"/>
            <a:ext cx="8642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79425" y="2987675"/>
            <a:ext cx="8642350" cy="844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9425" y="11864975"/>
            <a:ext cx="2241550" cy="681038"/>
          </a:xfrm>
          <a:prstGeom prst="rect">
            <a:avLst/>
          </a:prstGeom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ABA5A27-CA3A-42F3-84AB-9CC5C87E9604}" type="datetime1">
              <a:rPr lang="fr-FR"/>
              <a:pPr>
                <a:defRPr/>
              </a:pPr>
              <a:t>07/02/2013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79775" y="11864975"/>
            <a:ext cx="3041650" cy="681038"/>
          </a:xfrm>
          <a:prstGeom prst="rect">
            <a:avLst/>
          </a:prstGeom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>
            <a:lvl1pPr algn="ctr">
              <a:defRPr sz="1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0225" y="11864975"/>
            <a:ext cx="2241550" cy="681038"/>
          </a:xfrm>
          <a:prstGeom prst="rect">
            <a:avLst/>
          </a:prstGeom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>
            <a:lvl1pPr algn="r">
              <a:defRPr sz="1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815E0B5-090B-499A-9F00-1D55DF94FE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9763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63976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63976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63976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63976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639763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639763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639763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639763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479425" indent="-479425" algn="l" defTabSz="6397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39813" indent="-400050" algn="l" defTabSz="6397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600200" indent="-319088" algn="l" defTabSz="6397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239963" indent="-319088" algn="l" defTabSz="6397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879725" indent="-319088" algn="l" defTabSz="6397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image Vita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-4763"/>
            <a:ext cx="2422525" cy="1286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54013"/>
            <a:ext cx="2628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Forme libre 20"/>
          <p:cNvSpPr>
            <a:spLocks noChangeArrowheads="1"/>
          </p:cNvSpPr>
          <p:nvPr/>
        </p:nvSpPr>
        <p:spPr bwMode="auto">
          <a:xfrm>
            <a:off x="-25400" y="11568113"/>
            <a:ext cx="9658350" cy="1308100"/>
          </a:xfrm>
          <a:custGeom>
            <a:avLst/>
            <a:gdLst>
              <a:gd name="T0" fmla="*/ 9651474 w 9658923"/>
              <a:gd name="T1" fmla="*/ 1283625 h 1308544"/>
              <a:gd name="T2" fmla="*/ 9651474 w 9658923"/>
              <a:gd name="T3" fmla="*/ 0 h 1308544"/>
              <a:gd name="T4" fmla="*/ 0 w 9658923"/>
              <a:gd name="T5" fmla="*/ 1111198 h 1308544"/>
              <a:gd name="T6" fmla="*/ 38456 w 9658923"/>
              <a:gd name="T7" fmla="*/ 1302784 h 1308544"/>
              <a:gd name="T8" fmla="*/ 9651474 w 9658923"/>
              <a:gd name="T9" fmla="*/ 1283625 h 1308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58923"/>
              <a:gd name="T16" fmla="*/ 0 h 1308544"/>
              <a:gd name="T17" fmla="*/ 9658923 w 9658923"/>
              <a:gd name="T18" fmla="*/ 1308544 h 1308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58923" h="1308544">
                <a:moveTo>
                  <a:pt x="9658923" y="1289300"/>
                </a:moveTo>
                <a:lnTo>
                  <a:pt x="9658923" y="0"/>
                </a:lnTo>
                <a:lnTo>
                  <a:pt x="0" y="1116111"/>
                </a:lnTo>
                <a:lnTo>
                  <a:pt x="38482" y="1308544"/>
                </a:lnTo>
                <a:lnTo>
                  <a:pt x="9658923" y="1289300"/>
                </a:lnTo>
                <a:close/>
              </a:path>
            </a:pathLst>
          </a:custGeom>
          <a:solidFill>
            <a:srgbClr val="5A5A5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endParaRPr lang="fr-FR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9513" y="11190288"/>
            <a:ext cx="207168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ZoneTexte 8"/>
          <p:cNvSpPr txBox="1">
            <a:spLocks noChangeArrowheads="1"/>
          </p:cNvSpPr>
          <p:nvPr/>
        </p:nvSpPr>
        <p:spPr bwMode="auto">
          <a:xfrm>
            <a:off x="1462088" y="855663"/>
            <a:ext cx="79105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5A5A59"/>
                </a:solidFill>
                <a:latin typeface="+mn-lt"/>
                <a:cs typeface="Arial" charset="0"/>
              </a:rPr>
              <a:t>PERMANENCE VITALI SANTE</a:t>
            </a:r>
          </a:p>
          <a:p>
            <a:pPr algn="ctr">
              <a:defRPr/>
            </a:pPr>
            <a:endParaRPr lang="fr-FR" sz="1800" b="1" dirty="0">
              <a:solidFill>
                <a:srgbClr val="5A5A59"/>
              </a:solidFill>
              <a:latin typeface="+mn-lt"/>
              <a:cs typeface="Arial" charset="0"/>
            </a:endParaRPr>
          </a:p>
        </p:txBody>
      </p:sp>
      <p:sp>
        <p:nvSpPr>
          <p:cNvPr id="14344" name="ZoneTexte 15"/>
          <p:cNvSpPr txBox="1">
            <a:spLocks noChangeArrowheads="1"/>
          </p:cNvSpPr>
          <p:nvPr/>
        </p:nvSpPr>
        <p:spPr bwMode="auto">
          <a:xfrm>
            <a:off x="1685925" y="2224088"/>
            <a:ext cx="7910513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2400" b="1" dirty="0">
                <a:latin typeface="+mn-lt"/>
                <a:cs typeface="Arial" charset="0"/>
              </a:rPr>
              <a:t>Votre interlocutrice, Jennifer Borosko, est présente sur le site pour répondre à toutes vos questions</a:t>
            </a:r>
            <a:endParaRPr lang="fr-FR" sz="2000" b="1" dirty="0"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fr-FR" sz="2400" i="1" dirty="0">
                <a:latin typeface="+mn-lt"/>
                <a:cs typeface="Arial" charset="0"/>
              </a:rPr>
              <a:t>Ce service vient compléter l’accueil téléphonique toujours à votre disposition</a:t>
            </a:r>
          </a:p>
        </p:txBody>
      </p:sp>
      <p:sp>
        <p:nvSpPr>
          <p:cNvPr id="2056" name="Rectangle à coins arrondis 10"/>
          <p:cNvSpPr>
            <a:spLocks noChangeArrowheads="1"/>
          </p:cNvSpPr>
          <p:nvPr/>
        </p:nvSpPr>
        <p:spPr bwMode="auto">
          <a:xfrm>
            <a:off x="2239963" y="4600575"/>
            <a:ext cx="7237412" cy="4081463"/>
          </a:xfrm>
          <a:prstGeom prst="roundRect">
            <a:avLst>
              <a:gd name="adj" fmla="val 6667"/>
            </a:avLst>
          </a:prstGeom>
          <a:solidFill>
            <a:srgbClr val="123277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9" name="ZoneTexte 8"/>
          <p:cNvSpPr txBox="1">
            <a:spLocks noChangeArrowheads="1"/>
          </p:cNvSpPr>
          <p:nvPr/>
        </p:nvSpPr>
        <p:spPr bwMode="auto">
          <a:xfrm>
            <a:off x="2095500" y="4456113"/>
            <a:ext cx="7550150" cy="397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fr-FR" sz="2800" b="1" dirty="0">
                <a:solidFill>
                  <a:schemeClr val="bg1"/>
                </a:solidFill>
                <a:latin typeface="+mj-lt"/>
                <a:cs typeface="Arial" charset="0"/>
              </a:rPr>
              <a:t>Planning des permanences :</a:t>
            </a:r>
          </a:p>
          <a:p>
            <a:pPr algn="ctr">
              <a:defRPr/>
            </a:pPr>
            <a:endParaRPr lang="fr-FR" sz="5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endParaRPr lang="fr-FR" sz="500" b="1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endParaRPr lang="fr-FR" sz="5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fr-FR" sz="2400" b="1" dirty="0" smtClean="0">
                <a:solidFill>
                  <a:schemeClr val="bg1"/>
                </a:solidFill>
                <a:cs typeface="Arial" charset="0"/>
              </a:rPr>
              <a:t>Lundi  4 février</a:t>
            </a:r>
            <a:endParaRPr lang="fr-FR" sz="2400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fr-FR" sz="2400" b="1" dirty="0" smtClean="0">
                <a:solidFill>
                  <a:schemeClr val="bg1"/>
                </a:solidFill>
                <a:cs typeface="Arial" charset="0"/>
              </a:rPr>
              <a:t>Lundi 11 février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chemeClr val="bg1"/>
                </a:solidFill>
                <a:cs typeface="Arial" charset="0"/>
              </a:rPr>
              <a:t>Vendredi 15 février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chemeClr val="bg1"/>
                </a:solidFill>
                <a:cs typeface="Arial" charset="0"/>
              </a:rPr>
              <a:t>Lundi 18 février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chemeClr val="bg1"/>
                </a:solidFill>
                <a:cs typeface="Arial" charset="0"/>
              </a:rPr>
              <a:t>Lundi 25 février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chemeClr val="bg1"/>
                </a:solidFill>
                <a:cs typeface="Arial" charset="0"/>
              </a:rPr>
              <a:t>Vendredi 1</a:t>
            </a:r>
            <a:r>
              <a:rPr lang="fr-FR" sz="2400" b="1" baseline="30000" dirty="0" smtClean="0">
                <a:solidFill>
                  <a:schemeClr val="bg1"/>
                </a:solidFill>
                <a:cs typeface="Arial" charset="0"/>
              </a:rPr>
              <a:t>er</a:t>
            </a:r>
            <a:r>
              <a:rPr lang="fr-FR" sz="2400" b="1" dirty="0" smtClean="0">
                <a:solidFill>
                  <a:schemeClr val="bg1"/>
                </a:solidFill>
                <a:cs typeface="Arial" charset="0"/>
              </a:rPr>
              <a:t> mars</a:t>
            </a:r>
          </a:p>
          <a:p>
            <a:pPr algn="ctr">
              <a:defRPr/>
            </a:pPr>
            <a:endParaRPr lang="fr-FR" sz="500" b="1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endParaRPr lang="fr-FR" sz="5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endParaRPr lang="fr-FR" sz="5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endParaRPr lang="fr-FR" sz="5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endParaRPr lang="fr-FR" sz="5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fr-FR" sz="3200" b="1" i="1" dirty="0">
                <a:solidFill>
                  <a:schemeClr val="bg1"/>
                </a:solidFill>
                <a:latin typeface="+mj-lt"/>
                <a:cs typeface="Arial" charset="0"/>
              </a:rPr>
              <a:t>8h30 - 12h15 / 13h00 - 16h30</a:t>
            </a:r>
            <a:r>
              <a:rPr lang="fr-FR" sz="2400" b="1" i="1" dirty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endParaRPr lang="fr-FR" sz="2000" i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4750" y="9196388"/>
            <a:ext cx="7032625" cy="2784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b="1" u="sng" dirty="0">
                <a:latin typeface="+mj-lt"/>
              </a:rPr>
              <a:t>Les remboursements se font uniquement auprès du centre d’Angoulême:</a:t>
            </a:r>
            <a:endParaRPr lang="fr-FR" dirty="0">
              <a:latin typeface="+mj-lt"/>
            </a:endParaRPr>
          </a:p>
          <a:p>
            <a:pPr algn="ctr">
              <a:defRPr/>
            </a:pPr>
            <a:r>
              <a:rPr lang="fr-FR" b="1" dirty="0">
                <a:latin typeface="+mj-lt"/>
              </a:rPr>
              <a:t> </a:t>
            </a:r>
            <a:r>
              <a:rPr lang="fr-FR" b="1" dirty="0" smtClean="0"/>
              <a:t> </a:t>
            </a:r>
            <a:r>
              <a:rPr lang="fr-FR" b="1" dirty="0" smtClean="0">
                <a:latin typeface="+mj-lt"/>
              </a:rPr>
              <a:t>AON HEWITT</a:t>
            </a:r>
            <a:endParaRPr lang="fr-FR" b="1" dirty="0">
              <a:latin typeface="+mj-lt"/>
            </a:endParaRPr>
          </a:p>
          <a:p>
            <a:pPr algn="ctr">
              <a:defRPr/>
            </a:pPr>
            <a:r>
              <a:rPr lang="fr-FR" b="1" dirty="0" smtClean="0">
                <a:latin typeface="+mj-lt"/>
              </a:rPr>
              <a:t>Service </a:t>
            </a:r>
            <a:r>
              <a:rPr lang="fr-FR" b="1" dirty="0" err="1" smtClean="0">
                <a:latin typeface="+mj-lt"/>
              </a:rPr>
              <a:t>Vitali</a:t>
            </a:r>
            <a:r>
              <a:rPr lang="fr-FR" b="1" dirty="0" smtClean="0">
                <a:latin typeface="+mj-lt"/>
              </a:rPr>
              <a:t> Santé</a:t>
            </a:r>
            <a:r>
              <a:rPr lang="fr-FR" dirty="0">
                <a:latin typeface="+mj-lt"/>
              </a:rPr>
              <a:t/>
            </a:r>
            <a:br>
              <a:rPr lang="fr-FR" dirty="0">
                <a:latin typeface="+mj-lt"/>
              </a:rPr>
            </a:br>
            <a:r>
              <a:rPr lang="fr-FR" dirty="0">
                <a:latin typeface="+mj-lt"/>
              </a:rPr>
              <a:t>28 allée de Bellevue</a:t>
            </a:r>
            <a:br>
              <a:rPr lang="fr-FR" dirty="0">
                <a:latin typeface="+mj-lt"/>
              </a:rPr>
            </a:br>
            <a:r>
              <a:rPr lang="fr-FR" dirty="0">
                <a:latin typeface="+mj-lt"/>
              </a:rPr>
              <a:t>16 918 Angoulême </a:t>
            </a:r>
            <a:r>
              <a:rPr lang="fr-FR" dirty="0" smtClean="0">
                <a:latin typeface="+mj-lt"/>
              </a:rPr>
              <a:t>Cedex 9</a:t>
            </a:r>
            <a:r>
              <a:rPr lang="fr-FR" dirty="0">
                <a:latin typeface="+mj-lt"/>
              </a:rPr>
              <a:t/>
            </a:r>
            <a:br>
              <a:rPr lang="fr-FR" dirty="0">
                <a:latin typeface="+mj-lt"/>
              </a:rPr>
            </a:br>
            <a:r>
              <a:rPr lang="fr-FR" dirty="0">
                <a:latin typeface="+mj-lt"/>
              </a:rPr>
              <a:t>+33 (0)5 45 38 </a:t>
            </a:r>
            <a:r>
              <a:rPr lang="fr-FR" dirty="0" smtClean="0">
                <a:latin typeface="+mj-lt"/>
              </a:rPr>
              <a:t>50 76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69</Words>
  <Application>Microsoft Office PowerPoint</Application>
  <PresentationFormat>A3 (297 x 420 mm)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Hewitt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Alice Le Gunehec</dc:creator>
  <cp:lastModifiedBy>Marc</cp:lastModifiedBy>
  <cp:revision>48</cp:revision>
  <cp:lastPrinted>2012-11-26T09:05:40Z</cp:lastPrinted>
  <dcterms:created xsi:type="dcterms:W3CDTF">2012-02-08T13:20:08Z</dcterms:created>
  <dcterms:modified xsi:type="dcterms:W3CDTF">2013-02-07T15:58:00Z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232204164</vt:i4>
  </property>
  <property fmtid="{D5CDD505-2E9C-101B-9397-08002B2CF9AE}" pid="3" name="_NewReviewCycle">
    <vt:lpwstr/>
  </property>
  <property fmtid="{D5CDD505-2E9C-101B-9397-08002B2CF9AE}" pid="4" name="_EmailSubject">
    <vt:lpwstr>Permanences Aon Hewitt / Février 2013</vt:lpwstr>
  </property>
  <property fmtid="{D5CDD505-2E9C-101B-9397-08002B2CF9AE}" pid="5" name="_AuthorEmail">
    <vt:lpwstr>marie-claire.nayrolles@mpsa.com</vt:lpwstr>
  </property>
  <property fmtid="{D5CDD505-2E9C-101B-9397-08002B2CF9AE}" pid="6" name="_AuthorEmailDisplayName">
    <vt:lpwstr>MARIE-CLAIRE NAYROLLES - U281257</vt:lpwstr>
  </property>
</Properties>
</file>