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DF6A-D8C8-473F-A7FA-D655C73B380B}" type="datetimeFigureOut">
              <a:rPr lang="it-IT" smtClean="0"/>
              <a:pPr/>
              <a:t>27/05/2010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CDE1-025A-4B1A-9A49-ADA695C2E1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DF6A-D8C8-473F-A7FA-D655C73B380B}" type="datetimeFigureOut">
              <a:rPr lang="it-IT" smtClean="0"/>
              <a:pPr/>
              <a:t>27/05/2010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CDE1-025A-4B1A-9A49-ADA695C2E1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DF6A-D8C8-473F-A7FA-D655C73B380B}" type="datetimeFigureOut">
              <a:rPr lang="it-IT" smtClean="0"/>
              <a:pPr/>
              <a:t>27/05/2010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CDE1-025A-4B1A-9A49-ADA695C2E1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DF6A-D8C8-473F-A7FA-D655C73B380B}" type="datetimeFigureOut">
              <a:rPr lang="it-IT" smtClean="0"/>
              <a:pPr/>
              <a:t>27/05/2010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CDE1-025A-4B1A-9A49-ADA695C2E1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DF6A-D8C8-473F-A7FA-D655C73B380B}" type="datetimeFigureOut">
              <a:rPr lang="it-IT" smtClean="0"/>
              <a:pPr/>
              <a:t>27/05/2010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CDE1-025A-4B1A-9A49-ADA695C2E1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DF6A-D8C8-473F-A7FA-D655C73B380B}" type="datetimeFigureOut">
              <a:rPr lang="it-IT" smtClean="0"/>
              <a:pPr/>
              <a:t>27/05/2010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CDE1-025A-4B1A-9A49-ADA695C2E1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DF6A-D8C8-473F-A7FA-D655C73B380B}" type="datetimeFigureOut">
              <a:rPr lang="it-IT" smtClean="0"/>
              <a:pPr/>
              <a:t>27/05/2010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CDE1-025A-4B1A-9A49-ADA695C2E1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DF6A-D8C8-473F-A7FA-D655C73B380B}" type="datetimeFigureOut">
              <a:rPr lang="it-IT" smtClean="0"/>
              <a:pPr/>
              <a:t>27/05/2010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CDE1-025A-4B1A-9A49-ADA695C2E1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DF6A-D8C8-473F-A7FA-D655C73B380B}" type="datetimeFigureOut">
              <a:rPr lang="it-IT" smtClean="0"/>
              <a:pPr/>
              <a:t>27/05/2010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CDE1-025A-4B1A-9A49-ADA695C2E1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DF6A-D8C8-473F-A7FA-D655C73B380B}" type="datetimeFigureOut">
              <a:rPr lang="it-IT" smtClean="0"/>
              <a:pPr/>
              <a:t>27/05/2010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CDE1-025A-4B1A-9A49-ADA695C2E1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DF6A-D8C8-473F-A7FA-D655C73B380B}" type="datetimeFigureOut">
              <a:rPr lang="it-IT" smtClean="0"/>
              <a:pPr/>
              <a:t>27/05/2010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CDE1-025A-4B1A-9A49-ADA695C2E1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EDF6A-D8C8-473F-A7FA-D655C73B380B}" type="datetimeFigureOut">
              <a:rPr lang="it-IT" smtClean="0"/>
              <a:pPr/>
              <a:t>27/05/2010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ACDE1-025A-4B1A-9A49-ADA695C2E1C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L’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autobiographie!</a:t>
            </a:r>
            <a:endParaRPr lang="it-IT" dirty="0">
              <a:solidFill>
                <a:schemeClr val="accent6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 rot="21269898">
            <a:off x="285720" y="1214422"/>
            <a:ext cx="59293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Je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it-IT" sz="2400" dirty="0" err="1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suis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 né le 13 Novembre de 1992 </a:t>
            </a:r>
            <a:r>
              <a:rPr lang="it-IT" sz="2400" dirty="0" err="1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…J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’ai </a:t>
            </a:r>
            <a:r>
              <a:rPr lang="it-IT" sz="2400" dirty="0" err="1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beaucoup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 de </a:t>
            </a:r>
            <a:r>
              <a:rPr lang="it-IT" sz="2400" dirty="0" err="1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souvenirs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 de </a:t>
            </a:r>
            <a:r>
              <a:rPr lang="it-IT" sz="2400" dirty="0" err="1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mon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it-IT" sz="2400" dirty="0" err="1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enfance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it-IT" sz="2400" dirty="0" err="1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et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 la </a:t>
            </a:r>
            <a:r>
              <a:rPr lang="it-IT" sz="2400" dirty="0" err="1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pluppart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it-IT" sz="2400" dirty="0" err="1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sont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it-IT" sz="2400" dirty="0" err="1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satisfaits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 de </a:t>
            </a:r>
            <a:r>
              <a:rPr lang="it-IT" sz="2400" dirty="0" err="1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mes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 meilleurs </a:t>
            </a:r>
            <a:r>
              <a:rPr lang="it-IT" sz="2400" dirty="0" err="1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amis…</a:t>
            </a:r>
            <a:endParaRPr lang="it-IT" sz="2400" dirty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 rot="263247">
            <a:off x="1031805" y="3277466"/>
            <a:ext cx="72866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Je</a:t>
            </a:r>
            <a:r>
              <a:rPr lang="it-IT" sz="24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me </a:t>
            </a:r>
            <a:r>
              <a:rPr lang="it-IT" sz="24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souviens</a:t>
            </a:r>
            <a:r>
              <a:rPr lang="it-IT" sz="24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it-IT" sz="24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quand</a:t>
            </a:r>
            <a:r>
              <a:rPr lang="it-IT" sz="24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it-IT" sz="24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je</a:t>
            </a:r>
            <a:r>
              <a:rPr lang="it-IT" sz="24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it-IT" sz="24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suis</a:t>
            </a:r>
            <a:r>
              <a:rPr lang="it-IT" sz="24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it-IT" sz="24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allé</a:t>
            </a:r>
            <a:r>
              <a:rPr lang="it-IT" sz="24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à la crèche </a:t>
            </a:r>
            <a:r>
              <a:rPr lang="it-IT" sz="24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où</a:t>
            </a:r>
            <a:r>
              <a:rPr lang="it-IT" sz="24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it-IT" sz="24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j</a:t>
            </a:r>
            <a:r>
              <a:rPr lang="it-IT" sz="24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’ai </a:t>
            </a:r>
            <a:r>
              <a:rPr lang="it-IT" sz="24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rencontré</a:t>
            </a:r>
            <a:r>
              <a:rPr lang="it-IT" sz="24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it-IT" sz="24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mes</a:t>
            </a:r>
            <a:r>
              <a:rPr lang="it-IT" sz="24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amis.</a:t>
            </a:r>
            <a:r>
              <a:rPr lang="it-IT" sz="2400" dirty="0" smtClean="0">
                <a:latin typeface="Century Gothic" pitchFamily="34" charset="0"/>
              </a:rPr>
              <a:t>.</a:t>
            </a:r>
          </a:p>
          <a:p>
            <a:endParaRPr lang="it-IT" dirty="0"/>
          </a:p>
        </p:txBody>
      </p:sp>
      <p:pic>
        <p:nvPicPr>
          <p:cNvPr id="7" name="Immagine 6" descr="3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4357694"/>
            <a:ext cx="3324420" cy="225312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 rot="21271873">
            <a:off x="357158" y="428604"/>
            <a:ext cx="50720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 smtClean="0">
                <a:latin typeface="Century Gothic" pitchFamily="34" charset="0"/>
              </a:rPr>
              <a:t>Je</a:t>
            </a:r>
            <a:r>
              <a:rPr lang="it-IT" sz="2400" dirty="0" smtClean="0">
                <a:latin typeface="Century Gothic" pitchFamily="34" charset="0"/>
              </a:rPr>
              <a:t> me </a:t>
            </a:r>
            <a:r>
              <a:rPr lang="it-IT" sz="2400" dirty="0" err="1" smtClean="0">
                <a:latin typeface="Century Gothic" pitchFamily="34" charset="0"/>
              </a:rPr>
              <a:t>souviens</a:t>
            </a:r>
            <a:r>
              <a:rPr lang="it-IT" sz="2400" dirty="0" smtClean="0">
                <a:latin typeface="Century Gothic" pitchFamily="34" charset="0"/>
              </a:rPr>
              <a:t> </a:t>
            </a:r>
            <a:r>
              <a:rPr lang="it-IT" sz="2400" dirty="0" err="1" smtClean="0">
                <a:latin typeface="Century Gothic" pitchFamily="34" charset="0"/>
              </a:rPr>
              <a:t>quand</a:t>
            </a:r>
            <a:r>
              <a:rPr lang="it-IT" sz="2400" dirty="0" smtClean="0">
                <a:latin typeface="Century Gothic" pitchFamily="34" charset="0"/>
              </a:rPr>
              <a:t> </a:t>
            </a:r>
            <a:r>
              <a:rPr lang="it-IT" sz="2400" dirty="0" err="1" smtClean="0">
                <a:latin typeface="Century Gothic" pitchFamily="34" charset="0"/>
              </a:rPr>
              <a:t>j</a:t>
            </a:r>
            <a:r>
              <a:rPr lang="it-IT" sz="2400" dirty="0" smtClean="0">
                <a:latin typeface="Century Gothic" pitchFamily="34" charset="0"/>
              </a:rPr>
              <a:t>’</a:t>
            </a:r>
            <a:r>
              <a:rPr lang="it-IT" sz="2400" dirty="0" err="1" smtClean="0">
                <a:latin typeface="Century Gothic" pitchFamily="34" charset="0"/>
              </a:rPr>
              <a:t>avais</a:t>
            </a:r>
            <a:r>
              <a:rPr lang="it-IT" sz="2400" dirty="0" smtClean="0">
                <a:latin typeface="Century Gothic" pitchFamily="34" charset="0"/>
              </a:rPr>
              <a:t> l’</a:t>
            </a:r>
            <a:r>
              <a:rPr lang="it-IT" sz="2400" dirty="0" err="1" smtClean="0">
                <a:latin typeface="Century Gothic" pitchFamily="34" charset="0"/>
              </a:rPr>
              <a:t>habitude</a:t>
            </a:r>
            <a:r>
              <a:rPr lang="it-IT" sz="2400" dirty="0" smtClean="0">
                <a:latin typeface="Century Gothic" pitchFamily="34" charset="0"/>
              </a:rPr>
              <a:t> de </a:t>
            </a:r>
            <a:r>
              <a:rPr lang="it-IT" sz="2400" dirty="0" err="1" smtClean="0">
                <a:latin typeface="Century Gothic" pitchFamily="34" charset="0"/>
              </a:rPr>
              <a:t>courir</a:t>
            </a:r>
            <a:r>
              <a:rPr lang="it-IT" sz="2400" dirty="0" smtClean="0">
                <a:latin typeface="Century Gothic" pitchFamily="34" charset="0"/>
              </a:rPr>
              <a:t> </a:t>
            </a:r>
            <a:r>
              <a:rPr lang="it-IT" sz="2400" dirty="0" err="1" smtClean="0">
                <a:latin typeface="Century Gothic" pitchFamily="34" charset="0"/>
              </a:rPr>
              <a:t>et</a:t>
            </a:r>
            <a:r>
              <a:rPr lang="it-IT" sz="2400" dirty="0" smtClean="0">
                <a:latin typeface="Century Gothic" pitchFamily="34" charset="0"/>
              </a:rPr>
              <a:t> </a:t>
            </a:r>
            <a:r>
              <a:rPr lang="it-IT" sz="2400" dirty="0" err="1" smtClean="0">
                <a:latin typeface="Century Gothic" pitchFamily="34" charset="0"/>
              </a:rPr>
              <a:t>jouer</a:t>
            </a:r>
            <a:r>
              <a:rPr lang="it-IT" sz="2400" dirty="0" smtClean="0">
                <a:latin typeface="Century Gothic" pitchFamily="34" charset="0"/>
              </a:rPr>
              <a:t> </a:t>
            </a:r>
            <a:r>
              <a:rPr lang="it-IT" sz="2400" dirty="0" err="1" smtClean="0">
                <a:latin typeface="Century Gothic" pitchFamily="34" charset="0"/>
              </a:rPr>
              <a:t>dans</a:t>
            </a:r>
            <a:r>
              <a:rPr lang="it-IT" sz="2400" dirty="0" smtClean="0">
                <a:latin typeface="Century Gothic" pitchFamily="34" charset="0"/>
              </a:rPr>
              <a:t> le </a:t>
            </a:r>
            <a:r>
              <a:rPr lang="it-IT" sz="2400" dirty="0" err="1" smtClean="0">
                <a:latin typeface="Century Gothic" pitchFamily="34" charset="0"/>
              </a:rPr>
              <a:t>parc</a:t>
            </a:r>
            <a:r>
              <a:rPr lang="it-IT" sz="2400" dirty="0" smtClean="0">
                <a:latin typeface="Century Gothic" pitchFamily="34" charset="0"/>
              </a:rPr>
              <a:t> </a:t>
            </a:r>
            <a:r>
              <a:rPr lang="it-IT" sz="2400" dirty="0" err="1" smtClean="0">
                <a:latin typeface="Century Gothic" pitchFamily="34" charset="0"/>
              </a:rPr>
              <a:t>aprés</a:t>
            </a:r>
            <a:r>
              <a:rPr lang="it-IT" sz="2400" dirty="0" smtClean="0">
                <a:latin typeface="Century Gothic" pitchFamily="34" charset="0"/>
              </a:rPr>
              <a:t> l’</a:t>
            </a:r>
            <a:r>
              <a:rPr lang="it-IT" sz="2400" dirty="0" err="1" smtClean="0">
                <a:latin typeface="Century Gothic" pitchFamily="34" charset="0"/>
              </a:rPr>
              <a:t>école</a:t>
            </a:r>
            <a:r>
              <a:rPr lang="it-IT" sz="2400" dirty="0" smtClean="0">
                <a:latin typeface="Century Gothic" pitchFamily="34" charset="0"/>
              </a:rPr>
              <a:t> </a:t>
            </a:r>
          </a:p>
          <a:p>
            <a:r>
              <a:rPr lang="it-IT" sz="2400" dirty="0" err="1">
                <a:latin typeface="Century Gothic" pitchFamily="34" charset="0"/>
              </a:rPr>
              <a:t>t</a:t>
            </a:r>
            <a:r>
              <a:rPr lang="it-IT" sz="2400" dirty="0" err="1" smtClean="0">
                <a:latin typeface="Century Gothic" pitchFamily="34" charset="0"/>
              </a:rPr>
              <a:t>ous</a:t>
            </a:r>
            <a:r>
              <a:rPr lang="it-IT" sz="2400" dirty="0" smtClean="0">
                <a:latin typeface="Century Gothic" pitchFamily="34" charset="0"/>
              </a:rPr>
              <a:t> le </a:t>
            </a:r>
            <a:r>
              <a:rPr lang="it-IT" sz="2400" dirty="0" err="1" smtClean="0">
                <a:latin typeface="Century Gothic" pitchFamily="34" charset="0"/>
              </a:rPr>
              <a:t>jours…</a:t>
            </a:r>
            <a:endParaRPr lang="it-IT" sz="2400" dirty="0">
              <a:latin typeface="Century Gothic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643306" y="2071678"/>
            <a:ext cx="4429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Je me souviens de ma première communion, quand nous étions tous très excités ..</a:t>
            </a:r>
            <a:endParaRPr lang="it-IT" sz="2400" dirty="0">
              <a:solidFill>
                <a:schemeClr val="accent6">
                  <a:lumMod val="50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4" name="Immagine 3" descr="2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341246">
            <a:off x="530034" y="3873516"/>
            <a:ext cx="3313930" cy="22117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 rot="260552">
            <a:off x="500034" y="428604"/>
            <a:ext cx="32147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accent2"/>
                </a:solidFill>
                <a:latin typeface="Century Gothic" pitchFamily="34" charset="0"/>
              </a:rPr>
              <a:t>J</a:t>
            </a:r>
            <a:r>
              <a:rPr lang="fr-FR" sz="2400" dirty="0">
                <a:solidFill>
                  <a:schemeClr val="accent2"/>
                </a:solidFill>
                <a:latin typeface="Century Gothic" pitchFamily="34" charset="0"/>
              </a:rPr>
              <a:t>e me souviens du premier jour d'école primaire tout excité, mais peur en même temps ...</a:t>
            </a:r>
            <a:endParaRPr lang="it-IT" sz="2400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pic>
        <p:nvPicPr>
          <p:cNvPr id="3" name="Immagine 2" descr="25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867063">
            <a:off x="545569" y="2750857"/>
            <a:ext cx="4038800" cy="274073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CasellaDiTesto 3"/>
          <p:cNvSpPr txBox="1"/>
          <p:nvPr/>
        </p:nvSpPr>
        <p:spPr>
          <a:xfrm>
            <a:off x="5357818" y="1571612"/>
            <a:ext cx="278608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2060"/>
                </a:solidFill>
                <a:latin typeface="Century Gothic" pitchFamily="34" charset="0"/>
              </a:rPr>
              <a:t>Donc, je me souviens quand tout allait mieux et quand je pense à mon sourire!</a:t>
            </a:r>
            <a:endParaRPr lang="it-IT" sz="28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000760" y="5500702"/>
            <a:ext cx="2024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Giulia Iacoponi !</a:t>
            </a:r>
            <a:endParaRPr lang="it-IT" dirty="0">
              <a:solidFill>
                <a:schemeClr val="accent2">
                  <a:lumMod val="50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118</Words>
  <Application>Microsoft Office PowerPoint</Application>
  <PresentationFormat>Presentazione su schermo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L’ autobiographie!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 autobiographie!</dc:title>
  <dc:creator>GandalF</dc:creator>
  <cp:lastModifiedBy>GandalF</cp:lastModifiedBy>
  <cp:revision>4</cp:revision>
  <dcterms:created xsi:type="dcterms:W3CDTF">2010-05-27T10:59:53Z</dcterms:created>
  <dcterms:modified xsi:type="dcterms:W3CDTF">2010-05-27T11:25:37Z</dcterms:modified>
</cp:coreProperties>
</file>